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E55D-13C5-EB5A-D937-643F93BAA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3D8D2-8F01-DE6B-F95B-AB80180F3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9672D-A3FB-85A8-C763-D7B72234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B9881-2CF0-3ED1-430C-FD220A2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730A3-8364-93AC-7558-89105941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D0FCA-BF06-0144-1272-6441897D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F8068-D363-8702-163C-292C78C80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C05B9-F208-C88E-A348-C6B679E6D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1A12C-F8FA-517B-F4B6-44DC9643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58B6E-7728-95A3-CAFD-EAF74998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8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48A6D6-3B3A-2A13-7640-D7B0ED4AE3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18A96-A86A-C2B1-6EA1-A6CAE409D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9E64A-205F-20D5-10B9-C332DF98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E7780-5FA3-3A85-C73A-820AB83A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8F6EA-5C83-7EB8-615D-E5AAADB4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D5E8-E8B1-AEB4-BE82-A4E71828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2CE30-7979-C493-DD73-F35EEF638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C37FE-3A54-6D4E-14AF-750D5E96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BD4DC-501B-2D79-99B5-19174BA6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0361E-BC63-7D0A-32DE-2B527CE4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5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5D8F-9C31-B10D-F1AB-5AD9A88ED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606DD-C9E0-B73F-FA26-A1887E5E7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2ACD0-CC8C-4BC6-6A12-5B2CFED8E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5473-BADF-59F0-B76D-32992B07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8057F-F2C0-5712-9FA3-3F5EE8CE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3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FF38-9B12-2147-6491-D5FCF5DD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3C2B5-CD4E-C4C1-0CD0-DE730A9B4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3C697-1B8F-2106-AC6F-2D1EAF3C6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FAB3F-BB0C-2B2D-4B8A-11EE624CA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B2370-A28E-7795-0640-13AF6F17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35C1F-6AA6-C4EB-9ACC-5EBE6464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99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83B7-A0F1-11D7-E6C1-8A3F47BE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60267-2723-2B33-6C60-6D497F872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7FEAE-EDF0-2907-2542-294664C4E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110E7D-C56B-F05E-C42C-687DC036F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16146-B013-F4FA-E822-CC871DA68D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1CFAD-9830-FE9E-8577-0B81B043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74FED-CFF6-7884-9249-1F0AE68D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2BF1B-94FC-4DE8-6EED-070D489B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6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FD89-B99E-7FB9-5329-500D9092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61D6AF-6BF7-068E-6AB3-CCFB2226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EF618-3BC0-1CC0-7A9E-EC602245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B8DB9-4E6C-3920-8C17-2E3FAD9B7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4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960DB-1027-DC16-36BC-1A0E0D33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2319D-7514-C41C-021E-F1A961A4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FF07F-A447-8FDA-C14B-34D29F2E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6854-8824-2F24-21CD-A5AC35A6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2548A-5782-22D4-0120-08305CCF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C69D5-56CF-E6A9-3296-0768DA4CF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34C9D-EE79-1C07-1A5F-0F0DA0A1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B7F7A-ABB8-9AB9-6CE3-96F8111F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CE82C-E45B-15C6-618C-08E87BC4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1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8FFC-1964-D2C7-7657-3709EDBC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5EE23B-194C-02EC-7C94-055D8853E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02A31-0277-95F5-2671-E9E80FA8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DA846-66D3-47E6-EE63-15026ED1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486C1-9615-2562-4029-48F481FB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75899-6160-17E4-DE95-6B67174D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5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2F5097-6C96-A07A-36D5-F9620C7A2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470F-1C73-9CC5-BADC-0738E436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34B1-ACCE-4536-8CA8-BC6739A90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9329A-F399-4E6B-8B3C-39F70A492CA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CC873-6600-1B50-114B-7A04883D2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58E49-3B74-3A0B-68AB-521F69947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BD053-80CE-447E-BD14-E7DDA622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3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hone with text on it&#10;&#10;Description automatically generated">
            <a:extLst>
              <a:ext uri="{FF2B5EF4-FFF2-40B4-BE49-F238E27FC236}">
                <a16:creationId xmlns:a16="http://schemas.microsoft.com/office/drawing/2014/main" id="{DDFF8BAE-86D2-BB18-5386-E8AE1F283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09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sad face and a house&#10;&#10;Description automatically generated">
            <a:extLst>
              <a:ext uri="{FF2B5EF4-FFF2-40B4-BE49-F238E27FC236}">
                <a16:creationId xmlns:a16="http://schemas.microsoft.com/office/drawing/2014/main" id="{0AD3C8BE-B2B1-685C-1D2B-5BC6281EB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1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and a black background&#10;&#10;Description automatically generated">
            <a:extLst>
              <a:ext uri="{FF2B5EF4-FFF2-40B4-BE49-F238E27FC236}">
                <a16:creationId xmlns:a16="http://schemas.microsoft.com/office/drawing/2014/main" id="{5600F845-64FD-1419-CC45-94D4C97F5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F89B6E-74A0-3759-97D5-40C98A75A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6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ED6ACC-9552-8ED3-F9F1-F298AA610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8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6028785-A2F5-4F4F-27B5-023CA533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6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80C2EC56-0222-C702-3F67-CCA24DF1A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4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red green and blue text&#10;&#10;Description automatically generated">
            <a:extLst>
              <a:ext uri="{FF2B5EF4-FFF2-40B4-BE49-F238E27FC236}">
                <a16:creationId xmlns:a16="http://schemas.microsoft.com/office/drawing/2014/main" id="{8602059C-44EA-93E7-873E-724B7A0BF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0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Venâncio</dc:creator>
  <cp:lastModifiedBy>Miguel Venâncio</cp:lastModifiedBy>
  <cp:revision>2</cp:revision>
  <dcterms:created xsi:type="dcterms:W3CDTF">2024-01-02T14:52:31Z</dcterms:created>
  <dcterms:modified xsi:type="dcterms:W3CDTF">2024-01-02T15:07:03Z</dcterms:modified>
</cp:coreProperties>
</file>